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2" r:id="rId15"/>
    <p:sldId id="274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91" r:id="rId30"/>
    <p:sldId id="292" r:id="rId31"/>
    <p:sldId id="293" r:id="rId32"/>
    <p:sldId id="294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2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7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2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81.png"/><Relationship Id="rId5" Type="http://schemas.openxmlformats.org/officeDocument/2006/relationships/image" Target="../media/image22.png"/><Relationship Id="rId10" Type="http://schemas.openxmlformats.org/officeDocument/2006/relationships/image" Target="../media/image80.png"/><Relationship Id="rId4" Type="http://schemas.openxmlformats.org/officeDocument/2006/relationships/image" Target="../media/image21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3.png"/><Relationship Id="rId7" Type="http://schemas.openxmlformats.org/officeDocument/2006/relationships/image" Target="../media/image2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5.png"/><Relationship Id="rId7" Type="http://schemas.openxmlformats.org/officeDocument/2006/relationships/image" Target="../media/image2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6.png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2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5.png"/><Relationship Id="rId7" Type="http://schemas.openxmlformats.org/officeDocument/2006/relationships/image" Target="../media/image2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5.png"/><Relationship Id="rId7" Type="http://schemas.openxmlformats.org/officeDocument/2006/relationships/image" Target="../media/image2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6.png"/><Relationship Id="rId9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99.png"/><Relationship Id="rId3" Type="http://schemas.openxmlformats.org/officeDocument/2006/relationships/image" Target="../media/image85.png"/><Relationship Id="rId7" Type="http://schemas.openxmlformats.org/officeDocument/2006/relationships/image" Target="../media/image24.png"/><Relationship Id="rId12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97.png"/><Relationship Id="rId5" Type="http://schemas.openxmlformats.org/officeDocument/2006/relationships/image" Target="../media/image22.png"/><Relationship Id="rId10" Type="http://schemas.openxmlformats.org/officeDocument/2006/relationships/image" Target="../media/image96.png"/><Relationship Id="rId4" Type="http://schemas.openxmlformats.org/officeDocument/2006/relationships/image" Target="../media/image86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102.png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2" Type="http://schemas.openxmlformats.org/officeDocument/2006/relationships/image" Target="../media/image101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07.png"/><Relationship Id="rId5" Type="http://schemas.openxmlformats.org/officeDocument/2006/relationships/image" Target="../media/image22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3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2.png"/><Relationship Id="rId7" Type="http://schemas.openxmlformats.org/officeDocument/2006/relationships/image" Target="../media/image24.png"/><Relationship Id="rId12" Type="http://schemas.openxmlformats.org/officeDocument/2006/relationships/image" Target="../media/image118.png"/><Relationship Id="rId2" Type="http://schemas.openxmlformats.org/officeDocument/2006/relationships/image" Target="../media/image113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17.png"/><Relationship Id="rId5" Type="http://schemas.openxmlformats.org/officeDocument/2006/relationships/image" Target="../media/image22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3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02.png"/><Relationship Id="rId7" Type="http://schemas.openxmlformats.org/officeDocument/2006/relationships/image" Target="../media/image24.png"/><Relationship Id="rId12" Type="http://schemas.openxmlformats.org/officeDocument/2006/relationships/image" Target="../media/image1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16.png"/><Relationship Id="rId5" Type="http://schemas.openxmlformats.org/officeDocument/2006/relationships/image" Target="../media/image22.png"/><Relationship Id="rId10" Type="http://schemas.openxmlformats.org/officeDocument/2006/relationships/image" Target="../media/image126.png"/><Relationship Id="rId4" Type="http://schemas.openxmlformats.org/officeDocument/2006/relationships/image" Target="../media/image103.png"/><Relationship Id="rId9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02.png"/><Relationship Id="rId7" Type="http://schemas.openxmlformats.org/officeDocument/2006/relationships/image" Target="../media/image24.png"/><Relationship Id="rId12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1.png"/><Relationship Id="rId5" Type="http://schemas.openxmlformats.org/officeDocument/2006/relationships/image" Target="../media/image22.png"/><Relationship Id="rId10" Type="http://schemas.openxmlformats.org/officeDocument/2006/relationships/image" Target="../media/image116.png"/><Relationship Id="rId4" Type="http://schemas.openxmlformats.org/officeDocument/2006/relationships/image" Target="../media/image103.png"/><Relationship Id="rId9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02.png"/><Relationship Id="rId7" Type="http://schemas.openxmlformats.org/officeDocument/2006/relationships/image" Target="../media/image2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7.png"/><Relationship Id="rId5" Type="http://schemas.openxmlformats.org/officeDocument/2006/relationships/image" Target="../media/image22.png"/><Relationship Id="rId10" Type="http://schemas.openxmlformats.org/officeDocument/2006/relationships/image" Target="../media/image136.png"/><Relationship Id="rId4" Type="http://schemas.openxmlformats.org/officeDocument/2006/relationships/image" Target="../media/image103.png"/><Relationship Id="rId9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39.png"/><Relationship Id="rId21" Type="http://schemas.openxmlformats.org/officeDocument/2006/relationships/image" Target="../media/image153.png"/><Relationship Id="rId7" Type="http://schemas.openxmlformats.org/officeDocument/2006/relationships/image" Target="../media/image24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8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43.png"/><Relationship Id="rId5" Type="http://schemas.openxmlformats.org/officeDocument/2006/relationships/image" Target="../media/image22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03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02.png"/><Relationship Id="rId7" Type="http://schemas.openxmlformats.org/officeDocument/2006/relationships/image" Target="../media/image24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6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60.png"/><Relationship Id="rId5" Type="http://schemas.openxmlformats.org/officeDocument/2006/relationships/image" Target="../media/image22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0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53.png"/><Relationship Id="rId3" Type="http://schemas.openxmlformats.org/officeDocument/2006/relationships/image" Target="../media/image102.png"/><Relationship Id="rId7" Type="http://schemas.openxmlformats.org/officeDocument/2006/relationships/image" Target="../media/image24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7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71.png"/><Relationship Id="rId5" Type="http://schemas.openxmlformats.org/officeDocument/2006/relationships/image" Target="../media/image22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8.png"/><Relationship Id="rId4" Type="http://schemas.openxmlformats.org/officeDocument/2006/relationships/image" Target="../media/image103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80.png"/><Relationship Id="rId7" Type="http://schemas.openxmlformats.org/officeDocument/2006/relationships/image" Target="../media/image24.png"/><Relationship Id="rId12" Type="http://schemas.openxmlformats.org/officeDocument/2006/relationships/image" Target="../media/image186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85.png"/><Relationship Id="rId5" Type="http://schemas.openxmlformats.org/officeDocument/2006/relationships/image" Target="../media/image22.png"/><Relationship Id="rId10" Type="http://schemas.openxmlformats.org/officeDocument/2006/relationships/image" Target="../media/image184.png"/><Relationship Id="rId4" Type="http://schemas.openxmlformats.org/officeDocument/2006/relationships/image" Target="../media/image181.png"/><Relationship Id="rId9" Type="http://schemas.openxmlformats.org/officeDocument/2006/relationships/image" Target="../media/image1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8.png"/><Relationship Id="rId7" Type="http://schemas.openxmlformats.org/officeDocument/2006/relationships/image" Target="../media/image2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8.png"/><Relationship Id="rId7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1.png"/><Relationship Id="rId9" Type="http://schemas.openxmlformats.org/officeDocument/2006/relationships/image" Target="../media/image1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8.png"/><Relationship Id="rId7" Type="http://schemas.openxmlformats.org/officeDocument/2006/relationships/image" Target="../media/image2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1.png"/><Relationship Id="rId9" Type="http://schemas.openxmlformats.org/officeDocument/2006/relationships/image" Target="../media/image1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5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0.png"/><Relationship Id="rId5" Type="http://schemas.openxmlformats.org/officeDocument/2006/relationships/image" Target="../media/image22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2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68230" y="1970329"/>
            <a:ext cx="8777955" cy="5185249"/>
            <a:chOff x="4968230" y="1970329"/>
            <a:chExt cx="8777955" cy="5185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230" y="1970329"/>
              <a:ext cx="8777955" cy="51852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3333" y="1970329"/>
            <a:ext cx="8812851" cy="5185249"/>
            <a:chOff x="4933333" y="1970329"/>
            <a:chExt cx="8812851" cy="51852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3333" y="1970329"/>
              <a:ext cx="8812851" cy="51852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1468" y="5384771"/>
            <a:ext cx="4086212" cy="8253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7657" y="2948848"/>
            <a:ext cx="6384207" cy="2288991"/>
            <a:chOff x="6147657" y="2948848"/>
            <a:chExt cx="6384207" cy="22889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8136" y="2819327"/>
              <a:ext cx="5731721" cy="155936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877" y="3899460"/>
              <a:ext cx="6722997" cy="156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59243" cy="1329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37931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8676" y="2660578"/>
            <a:ext cx="11998454" cy="7385066"/>
            <a:chOff x="2938676" y="2660578"/>
            <a:chExt cx="11998454" cy="73850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8676" y="2660578"/>
              <a:ext cx="11998454" cy="7385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87814" cy="13295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37931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644" y="2734985"/>
            <a:ext cx="17026761" cy="7260556"/>
            <a:chOff x="560644" y="2734985"/>
            <a:chExt cx="17026761" cy="72605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644" y="2734985"/>
              <a:ext cx="17026761" cy="7260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4663" y="2622804"/>
            <a:ext cx="4364164" cy="18307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15354" y="4334732"/>
            <a:ext cx="3826087" cy="313458"/>
            <a:chOff x="2115354" y="4334732"/>
            <a:chExt cx="3826087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5354" y="4334732"/>
              <a:ext cx="3826087" cy="3134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61164" y="2806736"/>
            <a:ext cx="889485" cy="51901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3180163"/>
            <a:ext cx="1743567" cy="4833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7" y="4213896"/>
            <a:ext cx="1168291" cy="4928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9277" y="5236963"/>
            <a:ext cx="1905786" cy="585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75177" y="5022544"/>
            <a:ext cx="9271840" cy="43148"/>
            <a:chOff x="2675177" y="5022544"/>
            <a:chExt cx="9271840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75177" y="5022544"/>
              <a:ext cx="9271840" cy="431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7373" y="6187439"/>
            <a:ext cx="2200624" cy="5859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34992" y="7158096"/>
            <a:ext cx="938319" cy="5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5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69662" cy="1319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39464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0606" y="3306739"/>
            <a:ext cx="10230357" cy="12126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8701" y="4617787"/>
            <a:ext cx="8589319" cy="13460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5844" y="5988644"/>
            <a:ext cx="7408014" cy="11174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3463" y="7443882"/>
            <a:ext cx="12088700" cy="12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4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61146"/>
            <a:ext cx="3020273" cy="1329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09360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8676" y="2660578"/>
            <a:ext cx="11998454" cy="7385066"/>
            <a:chOff x="2938676" y="2660578"/>
            <a:chExt cx="11998454" cy="73850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8676" y="2660578"/>
              <a:ext cx="11998454" cy="73850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62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61147"/>
            <a:ext cx="3689775" cy="13294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421789" cy="733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8196" y="2775073"/>
            <a:ext cx="15874439" cy="7002766"/>
            <a:chOff x="878196" y="2775073"/>
            <a:chExt cx="15874439" cy="70027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196" y="2775073"/>
              <a:ext cx="15874439" cy="7002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61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49404"/>
            <a:ext cx="5302813" cy="1509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421789" cy="733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7108" y="4248139"/>
            <a:ext cx="13343775" cy="4031475"/>
            <a:chOff x="2627108" y="4248139"/>
            <a:chExt cx="13343775" cy="40314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7108" y="4248139"/>
              <a:ext cx="13343775" cy="4031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0907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61147"/>
            <a:ext cx="4330709" cy="1319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421789" cy="733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82388" y="3702934"/>
            <a:ext cx="10439326" cy="4388599"/>
            <a:chOff x="3382388" y="3702934"/>
            <a:chExt cx="10439326" cy="43885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2388" y="3702934"/>
              <a:ext cx="10439326" cy="4388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5025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61147"/>
            <a:ext cx="3689775" cy="1319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421789" cy="733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84251" y="3595996"/>
            <a:ext cx="10068070" cy="4527753"/>
            <a:chOff x="3084251" y="3595996"/>
            <a:chExt cx="10068070" cy="45277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4251" y="3595996"/>
              <a:ext cx="10068070" cy="452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65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61147"/>
            <a:ext cx="3689775" cy="1319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421789" cy="733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35715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17584" y="4636943"/>
            <a:ext cx="2664644" cy="2737426"/>
            <a:chOff x="3017584" y="4636943"/>
            <a:chExt cx="2664644" cy="27374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7584" y="4636943"/>
              <a:ext cx="2664644" cy="2737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0112" y="4636943"/>
            <a:ext cx="2386897" cy="2659129"/>
            <a:chOff x="7190112" y="4636943"/>
            <a:chExt cx="2386897" cy="26591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0112" y="4636943"/>
              <a:ext cx="2386897" cy="26591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3187" y="4636943"/>
            <a:ext cx="2470255" cy="2710046"/>
            <a:chOff x="11183187" y="4636943"/>
            <a:chExt cx="2470255" cy="27100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83187" y="4636943"/>
              <a:ext cx="2470255" cy="27100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8030" y="7238925"/>
            <a:ext cx="4034175" cy="11456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69459" y="7265592"/>
            <a:ext cx="4034175" cy="11456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72287" y="7263687"/>
            <a:ext cx="4034175" cy="11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5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4663" y="2622804"/>
            <a:ext cx="4364164" cy="18307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15354" y="4334732"/>
            <a:ext cx="3826087" cy="313458"/>
            <a:chOff x="2115354" y="4334732"/>
            <a:chExt cx="3826087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5354" y="4334732"/>
              <a:ext cx="3826087" cy="3134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61164" y="2806736"/>
            <a:ext cx="874057" cy="31028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3180163"/>
            <a:ext cx="1734043" cy="4833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7" y="4213896"/>
            <a:ext cx="2255119" cy="4928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9277" y="5247620"/>
            <a:ext cx="2272700" cy="500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75177" y="5022544"/>
            <a:ext cx="9271840" cy="43148"/>
            <a:chOff x="2675177" y="5022544"/>
            <a:chExt cx="9271840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75177" y="50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20273" cy="1310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1032" y="2686078"/>
            <a:ext cx="7186247" cy="7395814"/>
            <a:chOff x="821032" y="2686078"/>
            <a:chExt cx="7186247" cy="73958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032" y="2686078"/>
              <a:ext cx="7186247" cy="73958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42167" y="2824348"/>
            <a:ext cx="8461914" cy="8210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2167" y="6214844"/>
            <a:ext cx="7658000" cy="7829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65024" y="9165460"/>
            <a:ext cx="3585752" cy="7829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1723" y="4314838"/>
            <a:ext cx="7582735" cy="11690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1723" y="5536085"/>
            <a:ext cx="5225230" cy="79904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19342" y="6924657"/>
            <a:ext cx="8042392" cy="7990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17438" y="7617990"/>
            <a:ext cx="8246487" cy="11595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28866" y="3619895"/>
            <a:ext cx="6020497" cy="7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49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114092" cy="1503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644" y="3265566"/>
            <a:ext cx="6282695" cy="922917"/>
            <a:chOff x="560644" y="3265566"/>
            <a:chExt cx="6282695" cy="9229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644" y="3265566"/>
              <a:ext cx="6282695" cy="92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66170" y="3047186"/>
            <a:ext cx="3595671" cy="6171429"/>
            <a:chOff x="12666170" y="3047186"/>
            <a:chExt cx="3595671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6170" y="3047186"/>
              <a:ext cx="3595671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8552" y="3503616"/>
            <a:ext cx="2447351" cy="1311499"/>
            <a:chOff x="8298552" y="3503616"/>
            <a:chExt cx="2447351" cy="13114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8552" y="3503616"/>
              <a:ext cx="2447351" cy="131149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31167" y="5057463"/>
            <a:ext cx="6270468" cy="11276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2356" y="6326311"/>
            <a:ext cx="2526459" cy="11276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527975" y="3322689"/>
            <a:ext cx="3038749" cy="691089"/>
            <a:chOff x="3527975" y="3322689"/>
            <a:chExt cx="3038749" cy="6910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27975" y="3322689"/>
              <a:ext cx="3038749" cy="6910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0644" y="3381480"/>
            <a:ext cx="1547073" cy="691089"/>
            <a:chOff x="560644" y="3381480"/>
            <a:chExt cx="1547073" cy="6910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644" y="3381480"/>
              <a:ext cx="1547073" cy="691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4042" y="4946827"/>
            <a:ext cx="867078" cy="626632"/>
            <a:chOff x="884042" y="4946827"/>
            <a:chExt cx="867078" cy="6266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84042" y="4946827"/>
              <a:ext cx="867078" cy="6266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843" y="5876628"/>
            <a:ext cx="2409440" cy="11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6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395711" cy="1503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5143" y="3498756"/>
            <a:ext cx="4055070" cy="6171429"/>
            <a:chOff x="1115143" y="3498756"/>
            <a:chExt cx="4055070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143" y="3498756"/>
              <a:ext cx="4055070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28231" y="5207018"/>
            <a:ext cx="5504345" cy="6681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73140" y="3207583"/>
            <a:ext cx="6171429" cy="6462602"/>
            <a:chOff x="11273140" y="3207583"/>
            <a:chExt cx="6171429" cy="64626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3140" y="3207583"/>
              <a:ext cx="6171429" cy="64626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78639" y="6438884"/>
            <a:ext cx="2447351" cy="1311499"/>
            <a:chOff x="7078639" y="6438884"/>
            <a:chExt cx="2447351" cy="13114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8639" y="6438884"/>
              <a:ext cx="2447351" cy="13114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7647" y="3715774"/>
            <a:ext cx="4072565" cy="731906"/>
            <a:chOff x="1097647" y="3715774"/>
            <a:chExt cx="4072565" cy="7319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7647" y="3715774"/>
              <a:ext cx="4072565" cy="731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539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542263" cy="13580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49505" y="3175724"/>
            <a:ext cx="3328714" cy="6171429"/>
            <a:chOff x="2049505" y="3175724"/>
            <a:chExt cx="332871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9505" y="3175724"/>
              <a:ext cx="332871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18536" y="3132048"/>
            <a:ext cx="4918955" cy="6171429"/>
            <a:chOff x="11618536" y="3132048"/>
            <a:chExt cx="4918955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18536" y="3132048"/>
              <a:ext cx="491895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8882" y="5785862"/>
            <a:ext cx="2447351" cy="1311499"/>
            <a:chOff x="7408882" y="5785862"/>
            <a:chExt cx="2447351" cy="13114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8882" y="5785862"/>
              <a:ext cx="2447351" cy="131149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58476" y="4755447"/>
            <a:ext cx="5504345" cy="6681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10105" y="3644072"/>
            <a:ext cx="3444305" cy="1066832"/>
            <a:chOff x="2010105" y="3644072"/>
            <a:chExt cx="3444305" cy="10668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0105" y="3644072"/>
              <a:ext cx="3444305" cy="1066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692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619586" cy="13580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404" y="3936028"/>
            <a:ext cx="4590000" cy="6171429"/>
            <a:chOff x="3545404" y="3936028"/>
            <a:chExt cx="4590000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5404" y="3936028"/>
              <a:ext cx="4590000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3474" y="3965145"/>
            <a:ext cx="4648101" cy="6171429"/>
            <a:chOff x="9323474" y="3965145"/>
            <a:chExt cx="4648101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3474" y="3965145"/>
              <a:ext cx="4648101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27071" y="2802412"/>
            <a:ext cx="4215890" cy="6738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73400" y="2831530"/>
            <a:ext cx="4215890" cy="6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74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046911" cy="13580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300" y="2535142"/>
            <a:ext cx="5759677" cy="3986790"/>
            <a:chOff x="399300" y="2535142"/>
            <a:chExt cx="5759677" cy="39867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300" y="2535142"/>
              <a:ext cx="5759677" cy="39867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3368" y="6609239"/>
            <a:ext cx="2678697" cy="7574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3988" y="8215555"/>
            <a:ext cx="5759677" cy="778482"/>
            <a:chOff x="363988" y="8215555"/>
            <a:chExt cx="5759677" cy="7784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988" y="8215555"/>
              <a:ext cx="5759677" cy="77848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3528" y="9080729"/>
            <a:ext cx="5826983" cy="11773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82452" y="5845314"/>
            <a:ext cx="4920811" cy="3628704"/>
            <a:chOff x="6682452" y="5845314"/>
            <a:chExt cx="4920811" cy="36287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82452" y="5845314"/>
              <a:ext cx="4920811" cy="36287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57689" y="5845314"/>
            <a:ext cx="5140603" cy="3699563"/>
            <a:chOff x="12257689" y="5845314"/>
            <a:chExt cx="5140603" cy="36995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57689" y="5845314"/>
              <a:ext cx="5140603" cy="36995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93281" y="7292686"/>
            <a:ext cx="771714" cy="715953"/>
            <a:chOff x="2893281" y="7292686"/>
            <a:chExt cx="771714" cy="7159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893281" y="7292686"/>
              <a:ext cx="771714" cy="7159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47093" y="9599885"/>
            <a:ext cx="2270868" cy="6226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32240" y="9657288"/>
            <a:ext cx="2431878" cy="6226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67004" y="4459258"/>
            <a:ext cx="2330196" cy="7362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76305" y="4409560"/>
            <a:ext cx="2528278" cy="7290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68478" y="5312980"/>
            <a:ext cx="479158" cy="444536"/>
            <a:chOff x="8768478" y="5312980"/>
            <a:chExt cx="479158" cy="4445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768478" y="5312980"/>
              <a:ext cx="479158" cy="4445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90763" y="5231484"/>
            <a:ext cx="474454" cy="440172"/>
            <a:chOff x="14590763" y="5231484"/>
            <a:chExt cx="474454" cy="4401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4590763" y="5231484"/>
              <a:ext cx="474454" cy="4401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45860" y="4523727"/>
            <a:ext cx="1659691" cy="691089"/>
            <a:chOff x="2445860" y="4523727"/>
            <a:chExt cx="1659691" cy="6910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45860" y="4523727"/>
              <a:ext cx="1659691" cy="6910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50331" y="8027992"/>
            <a:ext cx="691089" cy="691089"/>
            <a:chOff x="5650331" y="8027992"/>
            <a:chExt cx="691089" cy="6910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50331" y="8027992"/>
              <a:ext cx="691089" cy="6910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82452" y="2535142"/>
            <a:ext cx="5036579" cy="1942801"/>
            <a:chOff x="6682452" y="2535142"/>
            <a:chExt cx="5036579" cy="194280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82452" y="2535142"/>
              <a:ext cx="5036579" cy="19428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36908" y="2535142"/>
            <a:ext cx="5036579" cy="1942801"/>
            <a:chOff x="12236908" y="2535142"/>
            <a:chExt cx="5036579" cy="194280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36908" y="2535142"/>
              <a:ext cx="5036579" cy="194280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82452" y="3160998"/>
            <a:ext cx="1659691" cy="691089"/>
            <a:chOff x="6682452" y="3160998"/>
            <a:chExt cx="1659691" cy="69108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82452" y="3160998"/>
              <a:ext cx="1659691" cy="6910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98145" y="3160998"/>
            <a:ext cx="1659691" cy="691089"/>
            <a:chOff x="13998145" y="3160998"/>
            <a:chExt cx="1659691" cy="69108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98145" y="3160998"/>
              <a:ext cx="1659691" cy="691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14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687844" cy="1367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215" y="3204876"/>
            <a:ext cx="6171429" cy="5709409"/>
            <a:chOff x="389215" y="3204876"/>
            <a:chExt cx="6171429" cy="5709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215" y="3204876"/>
              <a:ext cx="6171429" cy="5709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6646" y="1101435"/>
            <a:ext cx="6317015" cy="2598082"/>
            <a:chOff x="11096646" y="1101435"/>
            <a:chExt cx="6317015" cy="25980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6646" y="1101435"/>
              <a:ext cx="6317015" cy="25980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42233" y="3934444"/>
            <a:ext cx="6171429" cy="1072574"/>
            <a:chOff x="11242233" y="3934444"/>
            <a:chExt cx="6171429" cy="10725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42233" y="3934444"/>
              <a:ext cx="6171429" cy="10725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78036" y="5142857"/>
            <a:ext cx="6135626" cy="4749773"/>
            <a:chOff x="11278036" y="5142857"/>
            <a:chExt cx="6135626" cy="47497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78036" y="5142857"/>
              <a:ext cx="6135626" cy="47497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11201" y="4176304"/>
            <a:ext cx="545942" cy="382563"/>
            <a:chOff x="3911201" y="4176304"/>
            <a:chExt cx="545942" cy="3825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11201" y="4176304"/>
              <a:ext cx="545942" cy="3825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11201" y="4558866"/>
            <a:ext cx="545942" cy="382563"/>
            <a:chOff x="3911201" y="4558866"/>
            <a:chExt cx="545942" cy="3825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11201" y="4558866"/>
              <a:ext cx="545942" cy="3825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16042" y="6257143"/>
            <a:ext cx="2514820" cy="485714"/>
            <a:chOff x="2316042" y="6257143"/>
            <a:chExt cx="2514820" cy="48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6042" y="6257143"/>
              <a:ext cx="2514820" cy="4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18920" y="3576467"/>
            <a:ext cx="3134068" cy="715953"/>
            <a:chOff x="4618920" y="3576467"/>
            <a:chExt cx="3134068" cy="7159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00000">
              <a:off x="4618920" y="3576467"/>
              <a:ext cx="3134068" cy="7159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85586" y="4426904"/>
            <a:ext cx="3134068" cy="715953"/>
            <a:chOff x="4685586" y="4426904"/>
            <a:chExt cx="3134068" cy="71595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5586" y="4426904"/>
              <a:ext cx="3134068" cy="7159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74956" y="6587185"/>
            <a:ext cx="3134068" cy="715953"/>
            <a:chOff x="4874956" y="6587185"/>
            <a:chExt cx="3134068" cy="7159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480000">
              <a:off x="4874956" y="6587185"/>
              <a:ext cx="3134068" cy="71595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84200" y="2861085"/>
            <a:ext cx="3634411" cy="66687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60390" y="4047600"/>
            <a:ext cx="3650040" cy="66687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87990" y="6443723"/>
            <a:ext cx="3405906" cy="6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25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328778" cy="1367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7847" y="5714286"/>
            <a:ext cx="5627163" cy="3875322"/>
            <a:chOff x="6357847" y="5714286"/>
            <a:chExt cx="5627163" cy="38753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7847" y="5714286"/>
              <a:ext cx="5627163" cy="3875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1929" y="5714286"/>
            <a:ext cx="5151800" cy="3893489"/>
            <a:chOff x="791929" y="5714286"/>
            <a:chExt cx="5151800" cy="38934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929" y="5714286"/>
              <a:ext cx="5151800" cy="38934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1828" y="9566057"/>
            <a:ext cx="3155249" cy="6692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58009" y="9566057"/>
            <a:ext cx="3899602" cy="6787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19914" y="9566057"/>
            <a:ext cx="3899602" cy="6787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2846" y="4225352"/>
            <a:ext cx="3252593" cy="6188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95864" y="4184666"/>
            <a:ext cx="3059780" cy="6069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54933" y="4927647"/>
            <a:ext cx="701062" cy="650406"/>
            <a:chOff x="2754933" y="4927647"/>
            <a:chExt cx="701062" cy="6504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754933" y="4927647"/>
              <a:ext cx="701062" cy="650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04108" y="4890011"/>
            <a:ext cx="704054" cy="653181"/>
            <a:chOff x="8804108" y="4890011"/>
            <a:chExt cx="704054" cy="6531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804108" y="4890011"/>
              <a:ext cx="704054" cy="6531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17800" y="4230381"/>
            <a:ext cx="3059780" cy="6069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726013" y="4935725"/>
            <a:ext cx="704054" cy="653181"/>
            <a:chOff x="14726013" y="4935725"/>
            <a:chExt cx="704054" cy="6531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4726013" y="4935725"/>
              <a:ext cx="704054" cy="6531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1069" y="2535142"/>
            <a:ext cx="4971755" cy="1497276"/>
            <a:chOff x="911069" y="2535142"/>
            <a:chExt cx="4971755" cy="14972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1069" y="2535142"/>
              <a:ext cx="4971755" cy="14972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316" y="2535142"/>
            <a:ext cx="4971755" cy="1497276"/>
            <a:chOff x="6780316" y="2535142"/>
            <a:chExt cx="4971755" cy="14972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80316" y="2535142"/>
              <a:ext cx="4971755" cy="14972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62015" y="2535142"/>
            <a:ext cx="4971755" cy="1497276"/>
            <a:chOff x="12662015" y="2535142"/>
            <a:chExt cx="4971755" cy="14972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2015" y="2535142"/>
              <a:ext cx="4971755" cy="14972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5097" y="2938235"/>
            <a:ext cx="1659691" cy="691089"/>
            <a:chOff x="1235097" y="2938235"/>
            <a:chExt cx="1659691" cy="6910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5097" y="2938235"/>
              <a:ext cx="1659691" cy="6910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98552" y="2938235"/>
            <a:ext cx="1659691" cy="691089"/>
            <a:chOff x="8298552" y="2938235"/>
            <a:chExt cx="1659691" cy="6910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98552" y="2938235"/>
              <a:ext cx="1659691" cy="6910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04631" y="2938235"/>
            <a:ext cx="1659691" cy="691089"/>
            <a:chOff x="15404631" y="2938235"/>
            <a:chExt cx="1659691" cy="69108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404631" y="2938235"/>
              <a:ext cx="1659691" cy="6910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55207" y="5714286"/>
            <a:ext cx="5587999" cy="3875322"/>
            <a:chOff x="12355207" y="5714286"/>
            <a:chExt cx="5587999" cy="38753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55207" y="5714286"/>
              <a:ext cx="5587999" cy="3875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9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369816" cy="13199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177912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0606" y="3021025"/>
            <a:ext cx="6005681" cy="11079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8701" y="4381025"/>
            <a:ext cx="8665519" cy="11079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5844" y="5702930"/>
            <a:ext cx="5383223" cy="11174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3463" y="6948644"/>
            <a:ext cx="6791424" cy="12569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01558" y="8137216"/>
            <a:ext cx="14522805" cy="18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02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9403"/>
            <a:ext cx="4091806" cy="1509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499836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55404" y="4857190"/>
            <a:ext cx="9380033" cy="2476096"/>
            <a:chOff x="3255404" y="4857190"/>
            <a:chExt cx="9380033" cy="24760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5404" y="4857190"/>
              <a:ext cx="9380033" cy="2476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65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410276" cy="48215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3" y="4785007"/>
            <a:ext cx="3184344" cy="758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80534"/>
            <a:ext cx="3003376" cy="21959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9403"/>
            <a:ext cx="3441349" cy="1509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499836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8378" y="3910635"/>
            <a:ext cx="6812936" cy="37309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942" y="3972829"/>
            <a:ext cx="9858238" cy="4232424"/>
            <a:chOff x="718942" y="3972829"/>
            <a:chExt cx="9858238" cy="42324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8942" y="3972829"/>
              <a:ext cx="9858238" cy="4232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255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9403"/>
            <a:ext cx="4091806" cy="1509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499836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644" y="2822691"/>
            <a:ext cx="10241904" cy="7230084"/>
            <a:chOff x="560644" y="2822691"/>
            <a:chExt cx="10241904" cy="72300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644" y="2822691"/>
              <a:ext cx="10241904" cy="72300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07857" y="3910638"/>
            <a:ext cx="6766212" cy="423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29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4" y="2899141"/>
            <a:ext cx="13598148" cy="48915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6544" y="9014049"/>
            <a:ext cx="3931510" cy="492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3921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69662" cy="1319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20417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9070" y="2720908"/>
            <a:ext cx="13934379" cy="75868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69662" cy="1319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20417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1450" y="3397098"/>
            <a:ext cx="14845893" cy="59762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41091" cy="1329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20417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42312" y="3449224"/>
            <a:ext cx="5789176" cy="76084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23645" y="5999948"/>
            <a:ext cx="1599759" cy="5444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3978" y="7509356"/>
            <a:ext cx="1044094" cy="6243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3126" y="3743650"/>
            <a:ext cx="2196504" cy="680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48023" y="4181706"/>
            <a:ext cx="678329" cy="122099"/>
            <a:chOff x="8748023" y="4181706"/>
            <a:chExt cx="678329" cy="1220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748023" y="4181706"/>
              <a:ext cx="678329" cy="1220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9100" y="2660219"/>
            <a:ext cx="6226000" cy="7598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51928" y="3306156"/>
            <a:ext cx="758114" cy="5470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91478" y="6763994"/>
            <a:ext cx="832452" cy="6243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39457" y="8061934"/>
            <a:ext cx="832452" cy="6243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8850" y="4974128"/>
            <a:ext cx="655252" cy="6243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11702" y="4537270"/>
            <a:ext cx="655252" cy="6243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8082" y="6007770"/>
            <a:ext cx="2118625" cy="733393"/>
            <a:chOff x="11238082" y="6007770"/>
            <a:chExt cx="2118625" cy="7333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38082" y="6007770"/>
              <a:ext cx="2118625" cy="733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92485" y="7220978"/>
            <a:ext cx="2118625" cy="733393"/>
            <a:chOff x="5392485" y="7220978"/>
            <a:chExt cx="2118625" cy="7333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2485" y="7220978"/>
              <a:ext cx="2118625" cy="7333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47450" y="4652660"/>
            <a:ext cx="678329" cy="122099"/>
            <a:chOff x="7647450" y="4652660"/>
            <a:chExt cx="678329" cy="1220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647450" y="4652660"/>
              <a:ext cx="678329" cy="122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0375" y="961146"/>
            <a:ext cx="6354119" cy="1319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20417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08029" y="3791870"/>
            <a:ext cx="6112134" cy="5552387"/>
            <a:chOff x="1808029" y="3791870"/>
            <a:chExt cx="6112134" cy="55523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8029" y="3791870"/>
              <a:ext cx="6112134" cy="5552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65551" y="3791870"/>
            <a:ext cx="6112134" cy="5552387"/>
            <a:chOff x="10365551" y="3791870"/>
            <a:chExt cx="6112134" cy="55523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5551" y="3791870"/>
              <a:ext cx="6112134" cy="55523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44077" y="2583044"/>
            <a:ext cx="3986281" cy="11187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08830" y="2583049"/>
            <a:ext cx="3753338" cy="11282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0375" y="961146"/>
            <a:ext cx="3096462" cy="13104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20417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4650" y="4060074"/>
            <a:ext cx="1706815" cy="6783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21017" y="4645956"/>
            <a:ext cx="2831326" cy="4280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56488" y="4063484"/>
            <a:ext cx="1781425" cy="6783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65218" y="4658699"/>
            <a:ext cx="2389049" cy="3527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03250" y="4072389"/>
            <a:ext cx="1463644" cy="6783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0427" y="4658699"/>
            <a:ext cx="2808935" cy="6877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61331" y="2817121"/>
            <a:ext cx="1168865" cy="1168865"/>
            <a:chOff x="8361331" y="2817121"/>
            <a:chExt cx="1168865" cy="11688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61331" y="2817121"/>
              <a:ext cx="1168865" cy="1168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73413" y="2817121"/>
            <a:ext cx="1168865" cy="1168865"/>
            <a:chOff x="12673413" y="2817121"/>
            <a:chExt cx="1168865" cy="11688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73413" y="2817121"/>
              <a:ext cx="1168865" cy="11688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72443" y="2817121"/>
            <a:ext cx="1168865" cy="1168865"/>
            <a:chOff x="4072443" y="2817121"/>
            <a:chExt cx="1168865" cy="11688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72443" y="2817121"/>
              <a:ext cx="1168865" cy="11688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0994" y="6090681"/>
            <a:ext cx="3836811" cy="3511302"/>
            <a:chOff x="11190994" y="6090681"/>
            <a:chExt cx="3836811" cy="35113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90994" y="6090681"/>
              <a:ext cx="3836811" cy="35113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08208" y="6090681"/>
            <a:ext cx="3836811" cy="3485438"/>
            <a:chOff x="2808208" y="6090681"/>
            <a:chExt cx="3836811" cy="34854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08208" y="6090681"/>
              <a:ext cx="3836811" cy="34854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99601" y="6090681"/>
            <a:ext cx="3836811" cy="3485438"/>
            <a:chOff x="6999601" y="6090681"/>
            <a:chExt cx="3836811" cy="3485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99601" y="6090681"/>
              <a:ext cx="3836811" cy="34854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1770" y="3050290"/>
            <a:ext cx="696809" cy="569930"/>
            <a:chOff x="8591770" y="3050290"/>
            <a:chExt cx="696809" cy="5699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91770" y="3050290"/>
              <a:ext cx="696809" cy="5699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19340" y="2832400"/>
            <a:ext cx="1075069" cy="1075069"/>
            <a:chOff x="4119340" y="2832400"/>
            <a:chExt cx="1075069" cy="10750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19340" y="2832400"/>
              <a:ext cx="1075069" cy="10750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49207" y="2895638"/>
            <a:ext cx="1026649" cy="1026649"/>
            <a:chOff x="12749207" y="2895638"/>
            <a:chExt cx="1026649" cy="102664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49207" y="2895638"/>
              <a:ext cx="1026649" cy="1026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596747" cy="48215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3" y="4785007"/>
            <a:ext cx="3679402" cy="758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646181"/>
            <a:ext cx="1723119" cy="11039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KS50514</cp:lastModifiedBy>
  <cp:revision>2</cp:revision>
  <dcterms:created xsi:type="dcterms:W3CDTF">2022-05-20T09:07:38Z</dcterms:created>
  <dcterms:modified xsi:type="dcterms:W3CDTF">2022-06-17T06:02:39Z</dcterms:modified>
</cp:coreProperties>
</file>